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75" r:id="rId5"/>
    <p:sldId id="258" r:id="rId6"/>
    <p:sldId id="276" r:id="rId7"/>
    <p:sldId id="277" r:id="rId8"/>
    <p:sldId id="268" r:id="rId9"/>
    <p:sldId id="272" r:id="rId10"/>
    <p:sldId id="280" r:id="rId11"/>
    <p:sldId id="278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195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4680520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Филиал Федерального государственного бюджетного учреждения науки Института биоорганической химии им. академиков М.М. Шемякина и Ю.А.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Овчинникова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Российской академии наук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Пущинский филиал федерального государственного бюджетного образовательного учреждения высшего образования «Российский биотехнологический университет (РОСБИОТЕХ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«МОДЕЛЬ ОСТЕОАРТРИТА ИНДУЦИРОВАННОГО МОНОЙОД АЦЕТАТОМ (МИА) У ЛАБОРАТОРНЫХ ЖИВОТНЫХ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Далевич Р.А., Дьяченко И.А.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4332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708920"/>
            <a:ext cx="8892480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Разнонаправленным было действие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концентрацию ИЛ-1b в синовиальной жидкости.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приводил к значительному снижению концентрации ИЛ-1b на ранней стадии развития ОА (8-е сутки) и не влиял на нее на 15-е сутки.  Гистологический анализ выявил, что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эффективно предотвращает воспалительные изменения в суставе и защищает хрящ от разрушения,  подавлял структурные изменения суставного хряща, которые наблюдаются во всех группах с 8-го по 15-й день.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Разнонаправленное действие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Мелоксикама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ИЛ-1b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780928"/>
            <a:ext cx="8892480" cy="20162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Таким образом, эффекты однократного и курсового введения были очень схожи по уровню влияния в болевых тестах, но регулярное введение ингибиторов ЦОГ уменьшало воспаление суставов результативнее, чем однократная доза. Селективный ингибитор ЦОГ2 показал безопасность, переносимость, а также эффективность в лечении ОА лучше, чем неселективные ингибиторы ЦОГ, в нашем эксперименте, так и в клинике.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780928"/>
            <a:ext cx="8640959" cy="2232248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Разработана и охарактеризована модель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остеоартрита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индуцированного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монойодацетатом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(МИА) на лабораторных животных;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Полученные результаты с использование стандартных НПВС позволили оценить и верифицировать модель как адекватную клиническим случаям;</a:t>
            </a:r>
          </a:p>
          <a:p>
            <a:pPr marL="457200" indent="-457200" algn="just">
              <a:buFont typeface="Symbol" pitchFamily="18" charset="2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Дальнейшее использование разработанной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биомодели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позволить изучить в эксперименте новые фармакологические активные вещества. </a:t>
            </a:r>
          </a:p>
          <a:p>
            <a:pPr marL="457200" indent="-45720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54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924944"/>
            <a:ext cx="8640960" cy="31297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dirty="0"/>
              <a:t>СПАСИБО ЗА ВНИМАНИЕ</a:t>
            </a:r>
            <a:r>
              <a:rPr lang="ru-RU" sz="4800" dirty="0" smtClean="0"/>
              <a:t>!</a:t>
            </a:r>
          </a:p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Далевич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Амировна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rdalevich@bk.ru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9806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81027"/>
            <a:ext cx="9001000" cy="25962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Согласно аналитическим данным ВОЗ, артритом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страдают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18 млн человек во всем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мире.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Порядка 70% больных артритом составляют женщины, и 55% – люди в возрасте старше 55 лет .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Артрит – воспалительное заболевание, характеризующееся деградацией поверхности суставов, постоянной болью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гипералгезией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Наиболее распространенными видами артрита являются остеоартрит (ОА), причина которого хроническая боль, от него страдает более 13 % взрослого населения. ОА характеризуется прогрессирующей дегенерацией хряща сустава, что приводит к модификации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периартикулярной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кости, синовиального сустава и адаптированных тканевых элементов. </a:t>
            </a:r>
          </a:p>
          <a:p>
            <a:pPr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365104"/>
            <a:ext cx="65527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491880" y="5949280"/>
            <a:ext cx="2543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1. Стадии артрита</a:t>
            </a:r>
          </a:p>
        </p:txBody>
      </p:sp>
    </p:spTree>
    <p:extLst>
      <p:ext uri="{BB962C8B-B14F-4D97-AF65-F5344CB8AC3E}">
        <p14:creationId xmlns="" xmlns:p14="http://schemas.microsoft.com/office/powerpoint/2010/main" val="82300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708920"/>
            <a:ext cx="8784975" cy="33123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Традиционная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терапия пациентов с ОА направлена на облегчение боли и основана на применении кортикостероидов и нестероидных противовоспалительных препаратов  (НПВП). Первичный выбор препаратов, ибупрофен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диклофенак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которые ингибируют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изоформы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циклооксигеназы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ЦОГ-1 и ЦОГ-2, а также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мелоксикама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преимущественно селективно блокирующий ЦОГ-2, влияя на превращение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арахидоновой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кислоты в простагландины. Разработка адекватной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биомодели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патологического состояния сопоставимого с клиническим случаем, остается актуальной проблемой. Для изучения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анальгетической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противовоспалительной активности потенциальных фармакологических веществ разработка модели воспаления с признаками дегенерации хрящевой ткани по типу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остеоартрит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расширит возможности поиска новых соединений. </a:t>
            </a:r>
          </a:p>
          <a:p>
            <a:pPr>
              <a:buNone/>
            </a:pP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705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2708920"/>
            <a:ext cx="7668840" cy="2664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Цель исследования: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Разработка адекватной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биомодели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патологического состояния сопоставимого с клиническим случаем. </a:t>
            </a:r>
          </a:p>
          <a:p>
            <a:pPr algn="just"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Задачи исследования:</a:t>
            </a:r>
            <a:endParaRPr lang="ru-RU" sz="18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Модеирование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артрита, индуцированного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монойодацетатом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(МИА) на крысах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линии </a:t>
            </a: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Оценка верификации модели с использованием стандартной терапии НПВС: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ибупрофен.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543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и задачи исследования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564904"/>
            <a:ext cx="5616624" cy="3260104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 эксперименты проводились на базе лаборатории биологических испытаний ФИБХ РАН г. Пущино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исследовании использовались крысы линии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SD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213 ± 35  граммов, возраст 8 недель)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Материалы и методы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SPRAGUE DAWLEY® Rat - Janvier Labs">
            <a:extLst>
              <a:ext uri="{FF2B5EF4-FFF2-40B4-BE49-F238E27FC236}">
                <a16:creationId xmlns:a16="http://schemas.microsoft.com/office/drawing/2014/main" xmlns="" id="{22936305-3051-472B-A270-63CD3F867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1"/>
            <a:ext cx="2820766" cy="2627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3568" y="3861048"/>
          <a:ext cx="4572000" cy="148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716360"/>
                <a:gridCol w="133164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 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600" b="1" kern="1200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600" b="1" kern="1200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физ.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р-р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мелоксикам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ибупрофен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подкожно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внутримышечно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перорально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</a:t>
                      </a: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</a:t>
                      </a: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N=</a:t>
                      </a: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28184" y="5229200"/>
            <a:ext cx="26402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2. Крыса линии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SD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8354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0324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Модель остеоартрита, индуцированного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монойодацетатом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(МИА), осуществлялась на крысах линии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Анестезия экспериментальным и контрольным животным на 0-й день, перед манипуляциями, проводили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золетилом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Животным делали внутрисуставную инъекцию 3 мг МИА в 50 мкл стерильного физиологического раствора в правый коленный сустав;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Контрольной группе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внутрисуставно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вводили такой же объем стерильного физиологического раствора;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Тестируемые вещества вводили ежедневно с 3-го по 14-й день после МИА;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Воспаление суставов и поведенческие изменения, связанные с болью, оценивали на 3, 7 и 14-й день;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8 и 15-й день крыс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эвтаназировали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проводили сбор биологического материала: кровь и правый коленный сустав для гистологического анализа.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Дизайн исследования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708920"/>
            <a:ext cx="8568952" cy="3024336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На 3-й, 7-й и 14-й дни исследования проводили батареи тестов: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спонтаная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двигательная активность (тест отрытое поле);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термическая анальгезия (тест горячая пластина);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механическая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ноцицепция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альгометр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основе пинчера);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 сила хватания, механическая чувствительность (тест нити фон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Фрея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функциональная активность лап (тест распрямления веса между задними лапами). 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Функциональное тестирование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7" cy="43204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введения МИА оценивали воспаление суставов и поведение, связанное с болью, через 60 минут после первого введения тестируемого вещества / физиологического раствора.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Воспаление после однократного введения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ибупрофена не уменьшалось.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Механическую гиперчувствительность после первого введения и на протяжении всего исследования полностью предотвращали все тестируемые соединения. 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Ибупрофен достоверно изменял показатели в тесте инвалидности и улучшал силу хватания после однократного введения на 3-й день.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Таким образом, однократное введение ибупрофена оказывает выраженную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анальгетическую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активность, предотвращая инвалидность и не ослабевая силу хватания лапой, в которую вводили МИА. Тогда как селективный ингибитор ЦОГ2,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был способен только снизить механическую гиперчувствительность в тесте фон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Фрея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исследований на 3-й день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99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36912"/>
            <a:ext cx="8821487" cy="30243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Эффекты курсового введения тестируемых веществ оценивали на 7-й день (5-й дней лечения) и 14-й день (12-й дней лечения).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Обнаружено значительное влияние МИА на механическую гиперчувствительность и нарушение силы хватания во все временные точки эксперимента.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Диаметр суставов и функциональная активность в тесте инвалидности значительно различалась на 3-й и 7-й день. Фармакологическое лечение уменьшили диаметр сустава на 7-й день, подтверждая свою противовоспалительную активность. Многократное введение ибупрофена эффективно предотвращало функциональные нарушения в тесте инвалидности и силы хватания, тогда как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мелоксикам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был практически неэффективен.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исследований на 7-й и 14-й дни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40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496</TotalTime>
  <Words>801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  Филиал Федерального государственного бюджетного учреждения науки Института биоорганической химии им. академиков М.М. Шемякина и Ю.А. Овчинникова Российской академии наук  Пущинский филиал федерального государственного бюджетного образовательного учреждения высшего образования «Российский биотехнологический университет (РОСБИОТЕХ)»    «МОДЕЛЬ ОСТЕОАРТРИТА ИНДУЦИРОВАННОГО МОНОЙОД АЦЕТАТОМ (МИА) У ЛАБОРАТОРНЫХ ЖИВОТНЫХ»    Авторы: Далевич Р.А., Дьяченко И.А.  </vt:lpstr>
      <vt:lpstr>Актуальность</vt:lpstr>
      <vt:lpstr>Введение</vt:lpstr>
      <vt:lpstr>Цель и задачи исследования</vt:lpstr>
      <vt:lpstr>Материалы и методы</vt:lpstr>
      <vt:lpstr>Дизайн исследования</vt:lpstr>
      <vt:lpstr> Функциональное тестирование </vt:lpstr>
      <vt:lpstr>Результаты исследований на 3-й день</vt:lpstr>
      <vt:lpstr>Результаты исследований на 7-й и 14-й дни</vt:lpstr>
      <vt:lpstr>Разнонаправленное действие Мелоксикама на ИЛ-1b</vt:lpstr>
      <vt:lpstr>Слайд 11</vt:lpstr>
      <vt:lpstr>Выводы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остеоартрита индуцированного монойод ацетатом (МИА) у лабораторных животных</dc:title>
  <dc:creator>User</dc:creator>
  <cp:lastModifiedBy>Muratkina</cp:lastModifiedBy>
  <cp:revision>42</cp:revision>
  <dcterms:created xsi:type="dcterms:W3CDTF">2024-05-15T06:41:16Z</dcterms:created>
  <dcterms:modified xsi:type="dcterms:W3CDTF">2024-05-21T07:30:23Z</dcterms:modified>
</cp:coreProperties>
</file>