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68F84-C135-4E03-A546-5A577AA13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83F447-4F10-401F-9CCF-E20CEA03F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0597B-7DF5-4E93-8E06-78037977E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0E5E-3495-4442-B1A9-7C76B3FBC7D7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B144D-9CBC-457B-89B0-7ABBAE37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4B882C-B0F9-4DFC-8530-12A88674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E8A-3E05-4A70-A47B-59A18913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77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73F1FD-D96E-4234-AE25-EF787B767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9D2EB97-C74E-4E36-92BB-065A6E825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30E4BD-0549-4B76-A82D-E66DBCE79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0E5E-3495-4442-B1A9-7C76B3FBC7D7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124DE5-1074-43AF-BB08-124EB137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F9EA47-BD53-4FCA-A1CA-23C12F35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E8A-3E05-4A70-A47B-59A18913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6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29A3646-2987-4283-BFDD-E85F9563A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BEEC4F-A7C3-4160-BE5E-42CD2944A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BC2C7B-927F-4159-9F39-3384B730A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0E5E-3495-4442-B1A9-7C76B3FBC7D7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16CAB7-BE8F-49E5-B2DA-03C62EAF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4956DB-F116-41BA-8C53-AD24BB24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E8A-3E05-4A70-A47B-59A18913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12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1D183-BAFF-460B-9EBD-E669B9F0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276EE6-F1EE-427F-A65C-DE975820D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BFB98F-7DB4-45BF-A1B1-571BD0CB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0E5E-3495-4442-B1A9-7C76B3FBC7D7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E80790-980A-4CFC-AD8B-16677BB8E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2989CE-B0A5-4AA3-A841-C57C6161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E8A-3E05-4A70-A47B-59A18913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8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537AB-0776-434C-A772-A199BAE9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B80713-668A-4448-B717-C9A628F45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C802F5-CCAC-473B-97A0-E9807B40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0E5E-3495-4442-B1A9-7C76B3FBC7D7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4F887-B40E-40DF-A025-621A6B4C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1A51E6-DDDE-4BCA-8892-2F1AD2F75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E8A-3E05-4A70-A47B-59A18913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61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29BE0-B2DE-4456-9F40-55ADBF63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FD17D6-621B-4E9D-B76C-E1413ADB1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B9E21F-9A80-4D55-A885-054912331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3DCFD9-E110-4129-BCAC-7954F27C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0E5E-3495-4442-B1A9-7C76B3FBC7D7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769D32-1F4D-4415-B11C-0A0DD166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AC6F7E-4C96-4684-9C68-56D762FF5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E8A-3E05-4A70-A47B-59A18913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9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B3826C-64F7-428D-91AB-D90E34CA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867A6C-7040-442F-B0B4-D1EB35105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CC6522-1649-4FA6-BE3D-0E6136163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9D27FD-4787-497D-A478-59A3D0BB6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2C3D64-0E82-400A-B6B5-02A21817D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059BE8B-EE97-4C4D-BFB4-0D6B499D3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0E5E-3495-4442-B1A9-7C76B3FBC7D7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08E19C-0B41-48B7-9921-A6F9C0B1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10EADF-EE78-4B68-83A7-EDA881DB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E8A-3E05-4A70-A47B-59A18913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22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4643A7-F21D-486E-9AF6-9C3C8172D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03091D-EE39-4017-AEB8-C4A86E14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0E5E-3495-4442-B1A9-7C76B3FBC7D7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86750EA-5EDF-4A64-9FB0-58F63000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77968C-628C-4086-9F00-50B7EC02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E8A-3E05-4A70-A47B-59A18913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50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9D1F8B2-F2F8-4D64-936C-D1B3255C6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0E5E-3495-4442-B1A9-7C76B3FBC7D7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E3E411-1892-4EF5-A8DF-F414A6858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59B0C7-C0DC-423E-9CB4-601C649E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E8A-3E05-4A70-A47B-59A18913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73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A1E3C0-5F85-468B-A99B-E18675F3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430770-AAB0-4E6B-B08A-6403A3D5B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019DD3-1A0D-4B70-9E65-0509B9A19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580BDEA-8E82-4C09-B994-48224379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0E5E-3495-4442-B1A9-7C76B3FBC7D7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C83CC0-C63C-4624-B832-62221136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D03529-B99B-4E51-89C4-F5657586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E8A-3E05-4A70-A47B-59A18913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9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70131-F166-4908-8DEA-53D5FAA4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AB92046-6E3C-4089-826C-C16AF634B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D8C55F7-E996-4A8B-BB6A-6B052BBB7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8DD9FE-B54C-4064-B10F-90C1C342D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0E5E-3495-4442-B1A9-7C76B3FBC7D7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4C6FB8-3A17-4754-8665-F48DD67D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56446E-2F2E-4B02-B96F-2C3E2CB2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B2E8A-3E05-4A70-A47B-59A18913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2A3D6CD-ED80-4A14-85CC-6C5416FE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D567C7-F95D-4628-BBD6-263F5A362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635FAD-42D4-462C-A408-E39D89590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0E5E-3495-4442-B1A9-7C76B3FBC7D7}" type="datetimeFigureOut">
              <a:rPr lang="ru-RU" smtClean="0"/>
              <a:t>29.05.2021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392C51-E4B4-4CD5-BD27-F2F3221D4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D8DB85-4A0C-4019-82F3-0D493DD1F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B2E8A-3E05-4A70-A47B-59A1891310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5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506697-CF6D-4FD7-95F3-44B7AFCB9F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28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E3C564-4ABA-4CBA-8D81-BAA7F883C8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1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47A42E-6BDA-477E-9A23-7AE842C3F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1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95B71F-5C2F-41B5-B3C6-05CD544BF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9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B85115-6A31-4025-9ADE-9225A2BF5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0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133F5F-006B-4B81-98D6-61322CFAF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8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546715B-9769-4AC2-A894-A929DB023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9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D216077-D095-4FAA-BA05-628B73D6E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77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Учетная запись Майкрософт</cp:lastModifiedBy>
  <cp:revision>2</cp:revision>
  <dcterms:created xsi:type="dcterms:W3CDTF">2021-05-29T12:43:25Z</dcterms:created>
  <dcterms:modified xsi:type="dcterms:W3CDTF">2021-05-29T16:04:41Z</dcterms:modified>
</cp:coreProperties>
</file>